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422000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мамырға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27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аздаған жаңбыр, найзағай. Оңтүстік-шығыстан соғатын жел оңтүстік-батысқа ауысады, күші түнде 5-10, күндіз 9-14 м/с. Ауа температурасы түнде  15-17, күндіз 29-31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70787" y="233666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25700</TotalTime>
  <Words>618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5213</cp:revision>
  <cp:lastPrinted>2021-07-01T03:56:27Z</cp:lastPrinted>
  <dcterms:created xsi:type="dcterms:W3CDTF">2018-03-27T06:03:00Z</dcterms:created>
  <dcterms:modified xsi:type="dcterms:W3CDTF">2026-05-26T08:53:59Z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